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9A98-D0B2-4021-9080-D54AAD8624B3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67F3-5192-4D7C-BB70-56E76824E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9A98-D0B2-4021-9080-D54AAD8624B3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67F3-5192-4D7C-BB70-56E76824E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9A98-D0B2-4021-9080-D54AAD8624B3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67F3-5192-4D7C-BB70-56E76824E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9A98-D0B2-4021-9080-D54AAD8624B3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67F3-5192-4D7C-BB70-56E76824E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9A98-D0B2-4021-9080-D54AAD8624B3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67F3-5192-4D7C-BB70-56E76824E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9A98-D0B2-4021-9080-D54AAD8624B3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67F3-5192-4D7C-BB70-56E76824E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9A98-D0B2-4021-9080-D54AAD8624B3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67F3-5192-4D7C-BB70-56E76824E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9A98-D0B2-4021-9080-D54AAD8624B3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67F3-5192-4D7C-BB70-56E76824E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9A98-D0B2-4021-9080-D54AAD8624B3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67F3-5192-4D7C-BB70-56E76824E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9A98-D0B2-4021-9080-D54AAD8624B3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67F3-5192-4D7C-BB70-56E76824E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9A98-D0B2-4021-9080-D54AAD8624B3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67F3-5192-4D7C-BB70-56E76824E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9A98-D0B2-4021-9080-D54AAD8624B3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967F3-5192-4D7C-BB70-56E76824E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shared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b="1" dirty="0" smtClean="0"/>
          </a:p>
          <a:p>
            <a:endParaRPr lang="ru-RU" sz="4000" b="1" dirty="0"/>
          </a:p>
          <a:p>
            <a:r>
              <a:rPr lang="ru-RU" sz="4000" b="1" dirty="0" smtClean="0"/>
              <a:t>Игра </a:t>
            </a:r>
            <a:r>
              <a:rPr lang="ru-RU" sz="4000" b="1" dirty="0" smtClean="0"/>
              <a:t>- путешествие в мир физики: </a:t>
            </a:r>
          </a:p>
          <a:p>
            <a:r>
              <a:rPr lang="ru-RU" sz="4000" b="1" dirty="0" smtClean="0"/>
              <a:t> </a:t>
            </a:r>
            <a:endParaRPr lang="ru-RU" sz="4000" b="1" dirty="0" smtClean="0"/>
          </a:p>
          <a:p>
            <a:r>
              <a:rPr lang="ru-RU" sz="4000" b="1" dirty="0" smtClean="0">
                <a:solidFill>
                  <a:srgbClr val="C00000"/>
                </a:solidFill>
              </a:rPr>
              <a:t>«</a:t>
            </a:r>
            <a:r>
              <a:rPr lang="ru-RU" sz="4000" b="1" dirty="0" smtClean="0">
                <a:solidFill>
                  <a:srgbClr val="C00000"/>
                </a:solidFill>
              </a:rPr>
              <a:t>Всё в нашем мире не случайно».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>                        (</a:t>
            </a:r>
            <a:r>
              <a:rPr lang="ru-RU" sz="4000" b="1" dirty="0" smtClean="0">
                <a:solidFill>
                  <a:srgbClr val="C00000"/>
                </a:solidFill>
              </a:rPr>
              <a:t>7- 8 классы)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i="1" u="sng" dirty="0" smtClean="0">
                <a:solidFill>
                  <a:srgbClr val="FF0000"/>
                </a:solidFill>
              </a:rPr>
              <a:t>Станция «Почемучка» - физические явления.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1</a:t>
            </a:r>
            <a:r>
              <a:rPr lang="ru-RU" sz="2800" b="1" dirty="0" smtClean="0"/>
              <a:t>). Что необходимо сделать, чтобы стеклянный стакан остался цел при наливании кипятка? Почему?</a:t>
            </a:r>
          </a:p>
          <a:p>
            <a:pPr>
              <a:buNone/>
            </a:pPr>
            <a:r>
              <a:rPr lang="ru-RU" sz="2800" b="1" dirty="0" smtClean="0"/>
              <a:t>2). Почему мы чувствуем запах духов?</a:t>
            </a:r>
          </a:p>
          <a:p>
            <a:pPr>
              <a:buNone/>
            </a:pPr>
            <a:r>
              <a:rPr lang="ru-RU" sz="2800" b="1" dirty="0" smtClean="0"/>
              <a:t>3). В какой обуви больше мёрзнут ноги, в просторной или тесной?</a:t>
            </a:r>
          </a:p>
          <a:p>
            <a:pPr>
              <a:buNone/>
            </a:pPr>
            <a:r>
              <a:rPr lang="ru-RU" sz="2800" b="1" dirty="0" smtClean="0"/>
              <a:t>4). В какой кастрюле вода охладится быстрее:</a:t>
            </a:r>
          </a:p>
          <a:p>
            <a:pPr>
              <a:buNone/>
            </a:pPr>
            <a:r>
              <a:rPr lang="ru-RU" sz="2800" b="1" dirty="0" smtClean="0"/>
              <a:t>    - если кастрюлю поставить на лёд;</a:t>
            </a:r>
          </a:p>
          <a:p>
            <a:pPr>
              <a:buNone/>
            </a:pPr>
            <a:r>
              <a:rPr lang="ru-RU" sz="2800" b="1" dirty="0" smtClean="0"/>
              <a:t>   - если на крышку кастрюли положить лёд? 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7920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i="1" u="sng" dirty="0" smtClean="0">
                <a:solidFill>
                  <a:srgbClr val="FF0000"/>
                </a:solidFill>
              </a:rPr>
              <a:t>Станция «</a:t>
            </a:r>
            <a:r>
              <a:rPr lang="ru-RU" sz="3600" b="1" i="1" u="sng" dirty="0" err="1" smtClean="0">
                <a:solidFill>
                  <a:srgbClr val="FF0000"/>
                </a:solidFill>
              </a:rPr>
              <a:t>Рассуждайка</a:t>
            </a:r>
            <a:r>
              <a:rPr lang="ru-RU" sz="3600" b="1" i="1" u="sng" dirty="0" smtClean="0">
                <a:solidFill>
                  <a:srgbClr val="FF0000"/>
                </a:solidFill>
              </a:rPr>
              <a:t>» </a:t>
            </a:r>
            <a:r>
              <a:rPr lang="ru-RU" sz="3600" b="1" i="1" u="sng" dirty="0" smtClean="0"/>
              <a:t>-  </a:t>
            </a:r>
            <a:r>
              <a:rPr lang="ru-RU" sz="3600" b="1" i="1" u="sng" dirty="0" smtClean="0"/>
              <a:t>                </a:t>
            </a:r>
          </a:p>
          <a:p>
            <a:pPr>
              <a:buNone/>
            </a:pPr>
            <a:endParaRPr lang="ru-RU" sz="3600" b="1" i="1" u="sng" dirty="0"/>
          </a:p>
          <a:p>
            <a:pPr>
              <a:buNone/>
            </a:pPr>
            <a:r>
              <a:rPr lang="ru-RU" sz="3600" b="1" i="1" u="sng" dirty="0" smtClean="0"/>
              <a:t>презентации</a:t>
            </a:r>
            <a:r>
              <a:rPr lang="ru-RU" sz="3600" b="1" i="1" u="sng" dirty="0" smtClean="0"/>
              <a:t>, видео:</a:t>
            </a:r>
            <a:endParaRPr lang="ru-RU" sz="3600" dirty="0" smtClean="0"/>
          </a:p>
          <a:p>
            <a:pPr>
              <a:buNone/>
            </a:pPr>
            <a:r>
              <a:rPr lang="ru-RU" sz="3600" b="1" dirty="0" smtClean="0"/>
              <a:t>          </a:t>
            </a:r>
            <a:endParaRPr lang="ru-RU" sz="3600" b="1" dirty="0" smtClean="0"/>
          </a:p>
          <a:p>
            <a:pPr>
              <a:buNone/>
            </a:pPr>
            <a:endParaRPr lang="ru-RU" sz="3600" b="1" dirty="0"/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 </a:t>
            </a:r>
            <a:r>
              <a:rPr lang="ru-RU" sz="3600" b="1" dirty="0" smtClean="0"/>
              <a:t>1.Звук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          2.Молния</a:t>
            </a:r>
          </a:p>
          <a:p>
            <a:pPr>
              <a:buNone/>
            </a:pPr>
            <a:r>
              <a:rPr lang="ru-RU" sz="3600" b="1" dirty="0" smtClean="0"/>
              <a:t>         </a:t>
            </a:r>
            <a:endParaRPr lang="ru-RU" sz="3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79928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Подведение итогов: (рефлексия)</a:t>
            </a:r>
            <a:endParaRPr lang="ru-RU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200" b="1" dirty="0" smtClean="0"/>
              <a:t>Проведём анализ своей деятельности по итогам игры:</a:t>
            </a: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-что вы можете делать сами без помощи учителя?</a:t>
            </a: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-какие трудности вы испытывали в </a:t>
            </a:r>
            <a:r>
              <a:rPr lang="ru-RU" sz="3200" b="1" dirty="0" smtClean="0"/>
              <a:t>процессе игры?</a:t>
            </a: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-теперь я знаю, понимаю…….</a:t>
            </a: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-теперь я могу объяснить как……., почему…..?</a:t>
            </a: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-теперь я могу применить ……….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97511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Литература:</a:t>
            </a:r>
          </a:p>
          <a:p>
            <a:r>
              <a:rPr lang="ru-RU" sz="2800" dirty="0" smtClean="0"/>
              <a:t>А.В. </a:t>
            </a:r>
            <a:r>
              <a:rPr lang="ru-RU" sz="2800" dirty="0" err="1" smtClean="0"/>
              <a:t>Пёрышкин</a:t>
            </a:r>
            <a:r>
              <a:rPr lang="ru-RU" sz="2800" dirty="0" smtClean="0"/>
              <a:t>  учебник «Физика»  8 класс</a:t>
            </a:r>
            <a:endParaRPr lang="ru-RU" sz="2800" dirty="0" smtClean="0"/>
          </a:p>
          <a:p>
            <a:r>
              <a:rPr lang="ru-RU" sz="2800" dirty="0"/>
              <a:t>А.В. </a:t>
            </a:r>
            <a:r>
              <a:rPr lang="ru-RU" sz="2800" dirty="0" err="1"/>
              <a:t>Пёрышкин</a:t>
            </a:r>
            <a:r>
              <a:rPr lang="ru-RU" sz="2800" dirty="0"/>
              <a:t>  учебник «Физика»  </a:t>
            </a:r>
            <a:r>
              <a:rPr lang="ru-RU" sz="2800" dirty="0" smtClean="0"/>
              <a:t>7 </a:t>
            </a:r>
            <a:r>
              <a:rPr lang="ru-RU" sz="2800" dirty="0"/>
              <a:t>класс</a:t>
            </a:r>
          </a:p>
          <a:p>
            <a:r>
              <a:rPr lang="ru-RU" sz="2800" dirty="0" smtClean="0"/>
              <a:t>В.И. </a:t>
            </a:r>
            <a:r>
              <a:rPr lang="ru-RU" sz="2800" dirty="0" err="1" smtClean="0"/>
              <a:t>Лукашик</a:t>
            </a:r>
            <a:r>
              <a:rPr lang="ru-RU" sz="2800" dirty="0" smtClean="0"/>
              <a:t>  «Сборник по физике» 7-9 класс</a:t>
            </a:r>
          </a:p>
          <a:p>
            <a:r>
              <a:rPr lang="ru-RU" sz="2800" dirty="0" smtClean="0"/>
              <a:t>П.К. Тейлор «Шуи в мире науки»</a:t>
            </a:r>
          </a:p>
          <a:p>
            <a:r>
              <a:rPr lang="ru-RU" sz="2800" dirty="0" smtClean="0"/>
              <a:t>М.Е. </a:t>
            </a:r>
            <a:r>
              <a:rPr lang="ru-RU" sz="2800" dirty="0" err="1" smtClean="0"/>
              <a:t>Тульчинский</a:t>
            </a:r>
            <a:r>
              <a:rPr lang="ru-RU" sz="2800" dirty="0" smtClean="0"/>
              <a:t> «Качественные задачи по физике»</a:t>
            </a:r>
          </a:p>
          <a:p>
            <a:r>
              <a:rPr lang="ru-RU" sz="2800" dirty="0" smtClean="0"/>
              <a:t>Е.А. Демченко «Нестандартные уроки по физики»</a:t>
            </a:r>
            <a:endParaRPr lang="ru-RU" sz="2800" dirty="0" smtClean="0"/>
          </a:p>
          <a:p>
            <a:r>
              <a:rPr lang="ru-RU" sz="2800" dirty="0" smtClean="0"/>
              <a:t>Интернет – ресурсы: </a:t>
            </a:r>
            <a:endParaRPr lang="en-US" sz="2800" dirty="0" smtClean="0"/>
          </a:p>
          <a:p>
            <a:r>
              <a:rPr lang="en-US" sz="2800" dirty="0" smtClean="0"/>
              <a:t>  nsportal.narod.ru; </a:t>
            </a:r>
            <a:r>
              <a:rPr lang="en-US" sz="2800" dirty="0" smtClean="0">
                <a:hlinkClick r:id="rId2"/>
              </a:rPr>
              <a:t>www.myshared.ru</a:t>
            </a:r>
            <a:r>
              <a:rPr lang="en-US" sz="2800" dirty="0" smtClean="0"/>
              <a:t>; </a:t>
            </a:r>
          </a:p>
          <a:p>
            <a:r>
              <a:rPr lang="en-US" sz="2800" dirty="0" smtClean="0"/>
              <a:t>   pptuwed.ru; infourok.ru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ЦЕЛЬ: </a:t>
            </a:r>
            <a:r>
              <a:rPr lang="ru-RU" sz="3600" b="1" dirty="0" smtClean="0"/>
              <a:t>«формирование </a:t>
            </a:r>
            <a:r>
              <a:rPr lang="ru-RU" sz="3600" b="1" dirty="0" smtClean="0"/>
              <a:t>интереса к физике; развитие внимания, сообразительности, находчивости; воспитание стремления к постоянному совершенствованию своих знаний; развитие культуры общения и культуры ответа на вопрос».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Оборудование: </a:t>
            </a:r>
          </a:p>
          <a:p>
            <a:pPr>
              <a:buNone/>
            </a:pPr>
            <a:r>
              <a:rPr lang="ru-RU" sz="4000" b="1" dirty="0" smtClean="0"/>
              <a:t>динамометр, вольтметр, амперметр, барометр, манометр, электрометр, гильза, вода, шприц, трубка, электрическая лампочка, источник тока, провода, два листа бумаги, свеча, стакан, </a:t>
            </a:r>
            <a:endParaRPr lang="ru-RU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ХОД  МЕРОПРИЯТИЯ.</a:t>
            </a:r>
            <a:endParaRPr lang="ru-RU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800" b="1" dirty="0" smtClean="0"/>
              <a:t> В игре принимают участие 2 команды , которые должны пройти пять станций. Победительницей становится та, которая наберёт наибольшее количество красных карточек за правильные ответы.. </a:t>
            </a: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 1. Станция «</a:t>
            </a:r>
            <a:r>
              <a:rPr lang="ru-RU" sz="2800" b="1" dirty="0" err="1" smtClean="0"/>
              <a:t>Отгадайка</a:t>
            </a:r>
            <a:r>
              <a:rPr lang="ru-RU" sz="2800" b="1" dirty="0" smtClean="0"/>
              <a:t>» - загадки</a:t>
            </a: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2. Станция «</a:t>
            </a:r>
            <a:r>
              <a:rPr lang="ru-RU" sz="2800" b="1" dirty="0" err="1" smtClean="0"/>
              <a:t>Знайка</a:t>
            </a:r>
            <a:r>
              <a:rPr lang="ru-RU" sz="2800" b="1" dirty="0" smtClean="0"/>
              <a:t>» - теоретический тур.</a:t>
            </a: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3 Станция «</a:t>
            </a:r>
            <a:r>
              <a:rPr lang="ru-RU" sz="2800" b="1" dirty="0" err="1" smtClean="0"/>
              <a:t>Применяйка</a:t>
            </a:r>
            <a:r>
              <a:rPr lang="ru-RU" sz="2800" b="1" dirty="0" smtClean="0"/>
              <a:t>» -   </a:t>
            </a:r>
            <a:r>
              <a:rPr lang="ru-RU" sz="2800" b="1" dirty="0" err="1" smtClean="0"/>
              <a:t>эксперементальный</a:t>
            </a:r>
            <a:r>
              <a:rPr lang="ru-RU" sz="2800" b="1" dirty="0" smtClean="0"/>
              <a:t> тур  «КАК и ПОЧЕМУ»</a:t>
            </a: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4. Станция «Почемучка»- физические явления</a:t>
            </a: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5. Станция «</a:t>
            </a:r>
            <a:r>
              <a:rPr lang="ru-RU" sz="2800" b="1" dirty="0" err="1" smtClean="0"/>
              <a:t>Рассуждайка</a:t>
            </a:r>
            <a:r>
              <a:rPr lang="ru-RU" sz="2800" b="1" dirty="0" smtClean="0"/>
              <a:t>» -презентации, видео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79208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i="1" u="sng" dirty="0" smtClean="0">
                <a:solidFill>
                  <a:srgbClr val="FF0000"/>
                </a:solidFill>
              </a:rPr>
              <a:t> </a:t>
            </a:r>
            <a:r>
              <a:rPr lang="ru-RU" sz="2800" b="1" i="1" u="sng" dirty="0" err="1" smtClean="0">
                <a:solidFill>
                  <a:srgbClr val="FF0000"/>
                </a:solidFill>
              </a:rPr>
              <a:t>Санция</a:t>
            </a:r>
            <a:r>
              <a:rPr lang="ru-RU" sz="2800" b="1" i="1" u="sng" dirty="0" smtClean="0">
                <a:solidFill>
                  <a:srgbClr val="FF0000"/>
                </a:solidFill>
              </a:rPr>
              <a:t> «</a:t>
            </a:r>
            <a:r>
              <a:rPr lang="ru-RU" sz="2800" b="1" i="1" u="sng" dirty="0" err="1" smtClean="0">
                <a:solidFill>
                  <a:srgbClr val="FF0000"/>
                </a:solidFill>
              </a:rPr>
              <a:t>Отгадайка</a:t>
            </a:r>
            <a:r>
              <a:rPr lang="ru-RU" sz="2800" b="1" i="1" u="sng" dirty="0" smtClean="0">
                <a:solidFill>
                  <a:srgbClr val="FF0000"/>
                </a:solidFill>
              </a:rPr>
              <a:t>» -  Загадки </a:t>
            </a:r>
            <a:r>
              <a:rPr lang="ru-RU" sz="2800" b="1" i="1" u="sng" dirty="0" smtClean="0"/>
              <a:t>.</a:t>
            </a: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1). Стучат весь день тик – так, не устают никак. Они считают весь свой век, хотя они – не человек. (часы)</a:t>
            </a:r>
          </a:p>
          <a:p>
            <a:pPr>
              <a:buNone/>
            </a:pPr>
            <a:r>
              <a:rPr lang="ru-RU" sz="2800" b="1" dirty="0" smtClean="0"/>
              <a:t>2). Человеку я служу, в электрическую цепь включи, я по кажу, подскажу я без сомнения, велико ли напряжение. ( вольтметр).</a:t>
            </a:r>
          </a:p>
          <a:p>
            <a:pPr>
              <a:buNone/>
            </a:pPr>
            <a:r>
              <a:rPr lang="ru-RU" sz="2800" b="1" dirty="0" smtClean="0"/>
              <a:t>3). Когда под мышкой посижу, я что делать укажу: либо разрешу гулять, либо уложу в кровать. (термометр).</a:t>
            </a:r>
          </a:p>
          <a:p>
            <a:pPr>
              <a:buNone/>
            </a:pPr>
            <a:r>
              <a:rPr lang="ru-RU" sz="2800" b="1" dirty="0" smtClean="0"/>
              <a:t>4). Слева направо прочитаешь – зимой на печке он сидит.  Читай обратно и узнаешь, что без ног по проводу бежит. (кот – ток).  (тик – кит)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i="1" u="sng" dirty="0" smtClean="0"/>
              <a:t> </a:t>
            </a:r>
            <a:r>
              <a:rPr lang="ru-RU" sz="3200" b="1" i="1" u="sng" dirty="0" smtClean="0">
                <a:solidFill>
                  <a:srgbClr val="FF0000"/>
                </a:solidFill>
              </a:rPr>
              <a:t>Станция «</a:t>
            </a:r>
            <a:r>
              <a:rPr lang="ru-RU" sz="3200" b="1" i="1" u="sng" dirty="0" err="1" smtClean="0">
                <a:solidFill>
                  <a:srgbClr val="FF0000"/>
                </a:solidFill>
              </a:rPr>
              <a:t>Знайка</a:t>
            </a:r>
            <a:r>
              <a:rPr lang="ru-RU" sz="3200" b="1" i="1" u="sng" dirty="0" smtClean="0">
                <a:solidFill>
                  <a:srgbClr val="FF0000"/>
                </a:solidFill>
              </a:rPr>
              <a:t>» -Теоретический тур.</a:t>
            </a:r>
            <a:endParaRPr lang="ru-RU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200" b="1" dirty="0" smtClean="0"/>
              <a:t>1). Как называются частицы из которых состоят все тела? </a:t>
            </a:r>
          </a:p>
          <a:p>
            <a:pPr>
              <a:buNone/>
            </a:pPr>
            <a:r>
              <a:rPr lang="ru-RU" sz="3200" b="1" dirty="0" smtClean="0"/>
              <a:t>2). Почему тела не распадаются на молекулы?</a:t>
            </a:r>
          </a:p>
          <a:p>
            <a:pPr>
              <a:buNone/>
            </a:pPr>
            <a:r>
              <a:rPr lang="ru-RU" sz="3200" b="1" dirty="0" smtClean="0"/>
              <a:t>3). Почему молекулы не слипаются друг с другом?</a:t>
            </a:r>
          </a:p>
          <a:p>
            <a:pPr>
              <a:buNone/>
            </a:pPr>
            <a:r>
              <a:rPr lang="ru-RU" sz="3200" b="1" dirty="0" smtClean="0"/>
              <a:t>4). Двигаются ли молекулы?</a:t>
            </a:r>
          </a:p>
          <a:p>
            <a:pPr>
              <a:buNone/>
            </a:pPr>
            <a:r>
              <a:rPr lang="ru-RU" sz="3200" b="1" dirty="0" smtClean="0"/>
              <a:t>5). Физические величины и единицы измерения.</a:t>
            </a:r>
            <a:endParaRPr lang="ru-RU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Физические приборы</a:t>
            </a:r>
            <a:r>
              <a:rPr lang="ru-RU" sz="2800" b="1" dirty="0" smtClean="0">
                <a:solidFill>
                  <a:srgbClr val="FF0000"/>
                </a:solidFill>
              </a:rPr>
              <a:t>. </a:t>
            </a:r>
            <a:r>
              <a:rPr lang="ru-RU" sz="2800" b="1" dirty="0" smtClean="0">
                <a:solidFill>
                  <a:srgbClr val="0070C0"/>
                </a:solidFill>
              </a:rPr>
              <a:t>(найти, показать, рассказать о приборе)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800" b="1" dirty="0" smtClean="0"/>
              <a:t>Динамометр – это ----- (прибор для измерения </a:t>
            </a:r>
            <a:r>
              <a:rPr lang="ru-RU" sz="2800" b="1" dirty="0" smtClean="0"/>
              <a:t>силы</a:t>
            </a:r>
            <a:r>
              <a:rPr lang="ru-RU" sz="2800" b="1" dirty="0" smtClean="0"/>
              <a:t>).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Вольтметр –это ---    (прибор для измерения напряжения).</a:t>
            </a:r>
          </a:p>
          <a:p>
            <a:pPr>
              <a:buNone/>
            </a:pPr>
            <a:r>
              <a:rPr lang="ru-RU" sz="2800" b="1" dirty="0" smtClean="0"/>
              <a:t>Амперметр – это ----- (прибор для измерения силы тока).</a:t>
            </a:r>
          </a:p>
          <a:p>
            <a:pPr>
              <a:buNone/>
            </a:pPr>
            <a:r>
              <a:rPr lang="ru-RU" sz="2800" b="1" dirty="0" smtClean="0"/>
              <a:t>Барометр – это ----     (прибор для измерения атмосферного давления).</a:t>
            </a:r>
          </a:p>
          <a:p>
            <a:pPr>
              <a:buNone/>
            </a:pPr>
            <a:r>
              <a:rPr lang="ru-RU" sz="2800" b="1" dirty="0" smtClean="0"/>
              <a:t>Манометр –это ----- (прибор для измерения </a:t>
            </a:r>
            <a:r>
              <a:rPr lang="ru-RU" sz="2800" b="1" dirty="0" smtClean="0"/>
              <a:t>давления больше или меньше атмосферного</a:t>
            </a:r>
            <a:r>
              <a:rPr lang="ru-RU" sz="2800" b="1" dirty="0" smtClean="0"/>
              <a:t>).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i="1" u="sng" dirty="0" smtClean="0">
                <a:solidFill>
                  <a:srgbClr val="FF0000"/>
                </a:solidFill>
              </a:rPr>
              <a:t>Станция «</a:t>
            </a:r>
            <a:r>
              <a:rPr lang="ru-RU" sz="2800" b="1" i="1" u="sng" dirty="0" err="1" smtClean="0">
                <a:solidFill>
                  <a:srgbClr val="FF0000"/>
                </a:solidFill>
              </a:rPr>
              <a:t>Применяйка</a:t>
            </a:r>
            <a:r>
              <a:rPr lang="ru-RU" sz="2800" b="1" i="1" u="sng" dirty="0" smtClean="0">
                <a:solidFill>
                  <a:srgbClr val="FF0000"/>
                </a:solidFill>
              </a:rPr>
              <a:t>» -экспериментальный тур.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800" b="1" dirty="0" smtClean="0"/>
              <a:t>1). </a:t>
            </a:r>
            <a:r>
              <a:rPr lang="ru-RU" sz="2800" b="1" dirty="0" smtClean="0">
                <a:solidFill>
                  <a:srgbClr val="FF0000"/>
                </a:solidFill>
              </a:rPr>
              <a:t>Как</a:t>
            </a:r>
            <a:r>
              <a:rPr lang="ru-RU" sz="2800" b="1" dirty="0" smtClean="0"/>
              <a:t> заставить двигаться   гильзу,  стрелку электрометра?  </a:t>
            </a:r>
            <a:r>
              <a:rPr lang="ru-RU" sz="2800" b="1" dirty="0" smtClean="0">
                <a:solidFill>
                  <a:srgbClr val="00B0F0"/>
                </a:solidFill>
              </a:rPr>
              <a:t>(Эбонитовая палочка, гильза, электрометр, шерсть)  </a:t>
            </a:r>
            <a:r>
              <a:rPr lang="ru-RU" sz="2800" b="1" dirty="0" smtClean="0"/>
              <a:t>Объяснить.</a:t>
            </a:r>
          </a:p>
          <a:p>
            <a:pPr>
              <a:buNone/>
            </a:pPr>
            <a:r>
              <a:rPr lang="ru-RU" sz="2800" b="1" dirty="0" smtClean="0"/>
              <a:t>2). </a:t>
            </a:r>
            <a:r>
              <a:rPr lang="ru-RU" sz="2800" b="1" dirty="0" smtClean="0">
                <a:solidFill>
                  <a:srgbClr val="FF0000"/>
                </a:solidFill>
              </a:rPr>
              <a:t>Как</a:t>
            </a:r>
            <a:r>
              <a:rPr lang="ru-RU" sz="2800" b="1" dirty="0" smtClean="0"/>
              <a:t> поднять воду на высоту? </a:t>
            </a:r>
            <a:r>
              <a:rPr lang="ru-RU" sz="2800" b="1" dirty="0" smtClean="0">
                <a:solidFill>
                  <a:srgbClr val="00B0F0"/>
                </a:solidFill>
              </a:rPr>
              <a:t>(шприц, стакан с подкрашенной водой). </a:t>
            </a:r>
            <a:r>
              <a:rPr lang="ru-RU" sz="2800" b="1" dirty="0" smtClean="0"/>
              <a:t>Объяснить.</a:t>
            </a:r>
          </a:p>
          <a:p>
            <a:pPr>
              <a:buNone/>
            </a:pPr>
            <a:r>
              <a:rPr lang="ru-RU" sz="2800" b="1" dirty="0" smtClean="0"/>
              <a:t>3).</a:t>
            </a:r>
            <a:r>
              <a:rPr lang="ru-RU" sz="2800" b="1" dirty="0" smtClean="0">
                <a:solidFill>
                  <a:srgbClr val="FF0000"/>
                </a:solidFill>
              </a:rPr>
              <a:t> Как </a:t>
            </a:r>
            <a:r>
              <a:rPr lang="ru-RU" sz="2800" b="1" dirty="0" smtClean="0"/>
              <a:t>удержать воду в трубке?  </a:t>
            </a:r>
            <a:r>
              <a:rPr lang="ru-RU" sz="2800" b="1" dirty="0" smtClean="0">
                <a:solidFill>
                  <a:srgbClr val="00B0F0"/>
                </a:solidFill>
              </a:rPr>
              <a:t>(трубка, вода). </a:t>
            </a:r>
            <a:r>
              <a:rPr lang="ru-RU" sz="2800" b="1" dirty="0" smtClean="0"/>
              <a:t>Объяснить.</a:t>
            </a:r>
          </a:p>
          <a:p>
            <a:pPr>
              <a:buNone/>
            </a:pPr>
            <a:r>
              <a:rPr lang="ru-RU" sz="2800" b="1" dirty="0" smtClean="0"/>
              <a:t>4). </a:t>
            </a:r>
            <a:r>
              <a:rPr lang="ru-RU" sz="2800" b="1" dirty="0" smtClean="0">
                <a:solidFill>
                  <a:srgbClr val="FF0000"/>
                </a:solidFill>
              </a:rPr>
              <a:t>Как</a:t>
            </a:r>
            <a:r>
              <a:rPr lang="ru-RU" sz="2800" b="1" dirty="0" smtClean="0"/>
              <a:t> заставить лампочку загореться? </a:t>
            </a:r>
            <a:r>
              <a:rPr lang="ru-RU" sz="2800" b="1" dirty="0" smtClean="0">
                <a:solidFill>
                  <a:srgbClr val="00B0F0"/>
                </a:solidFill>
              </a:rPr>
              <a:t>(лампочка, провода, источник тока, выключатель). </a:t>
            </a:r>
            <a:r>
              <a:rPr lang="ru-RU" sz="2800" b="1" dirty="0" smtClean="0"/>
              <a:t>Объяснить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Почему?</a:t>
            </a:r>
          </a:p>
          <a:p>
            <a:pPr>
              <a:buNone/>
            </a:pPr>
            <a:r>
              <a:rPr lang="ru-RU" sz="2400" b="1" dirty="0" smtClean="0"/>
              <a:t>1). Почему разломленный карандаш мы не можем соединить так, чтобы он вновь оказался целым, а кусочки пластилина можем? (карандаш, кусочки пластилина)</a:t>
            </a:r>
          </a:p>
          <a:p>
            <a:pPr>
              <a:buNone/>
            </a:pPr>
            <a:r>
              <a:rPr lang="ru-RU" sz="2400" b="1" dirty="0" smtClean="0"/>
              <a:t>2) Почему два листа бумаги смоченные водой удерживают друг друга, а сухие нет? (два листа бумаги, тарелка с водой).</a:t>
            </a:r>
          </a:p>
          <a:p>
            <a:pPr>
              <a:buNone/>
            </a:pPr>
            <a:r>
              <a:rPr lang="ru-RU" sz="2400" b="1" dirty="0" smtClean="0"/>
              <a:t>3). Почему вода окрасилась, если крупинку марганца положить в воду? (вода, марганец</a:t>
            </a:r>
            <a:r>
              <a:rPr lang="ru-RU" sz="2400" b="1" dirty="0" smtClean="0"/>
              <a:t>).</a:t>
            </a:r>
          </a:p>
          <a:p>
            <a:pPr>
              <a:buNone/>
            </a:pPr>
            <a:r>
              <a:rPr lang="ru-RU" sz="2400" b="1" dirty="0" smtClean="0"/>
              <a:t>4</a:t>
            </a:r>
            <a:r>
              <a:rPr lang="ru-RU" sz="2400" b="1" dirty="0" smtClean="0"/>
              <a:t>). Почему пламя свечи устанавливаются вертикально?  (свеча, спички).</a:t>
            </a:r>
          </a:p>
          <a:p>
            <a:pPr>
              <a:buNone/>
            </a:pPr>
            <a:r>
              <a:rPr lang="ru-RU" sz="2400" b="1" dirty="0" smtClean="0"/>
              <a:t>5). Стакан с водой накрыть листом бумаги и перевернуть. Почему лист удерживает воду? (стакан с водой, лист бумаги).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743</Words>
  <Application>Microsoft Office PowerPoint</Application>
  <PresentationFormat>Экран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xxx</dc:creator>
  <cp:lastModifiedBy>ученик</cp:lastModifiedBy>
  <cp:revision>45</cp:revision>
  <dcterms:created xsi:type="dcterms:W3CDTF">2015-09-07T13:23:05Z</dcterms:created>
  <dcterms:modified xsi:type="dcterms:W3CDTF">2015-09-30T07:10:40Z</dcterms:modified>
</cp:coreProperties>
</file>