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1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9347-5A16-4D86-844E-535BCCCC14E5}" type="datetimeFigureOut">
              <a:rPr lang="ru-RU" smtClean="0"/>
              <a:t>07.04.2018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6B00-2074-40F7-AA9C-5F9EEBE2110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9347-5A16-4D86-844E-535BCCCC14E5}" type="datetimeFigureOut">
              <a:rPr lang="ru-RU" smtClean="0"/>
              <a:t>07.04.2018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6B00-2074-40F7-AA9C-5F9EEBE211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9347-5A16-4D86-844E-535BCCCC14E5}" type="datetimeFigureOut">
              <a:rPr lang="ru-RU" smtClean="0"/>
              <a:t>07.04.2018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6B00-2074-40F7-AA9C-5F9EEBE211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9347-5A16-4D86-844E-535BCCCC14E5}" type="datetimeFigureOut">
              <a:rPr lang="ru-RU" smtClean="0"/>
              <a:t>07.04.2018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6B00-2074-40F7-AA9C-5F9EEBE211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9347-5A16-4D86-844E-535BCCCC14E5}" type="datetimeFigureOut">
              <a:rPr lang="ru-RU" smtClean="0"/>
              <a:t>07.04.2018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6B00-2074-40F7-AA9C-5F9EEBE2110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9347-5A16-4D86-844E-535BCCCC14E5}" type="datetimeFigureOut">
              <a:rPr lang="ru-RU" smtClean="0"/>
              <a:t>07.04.2018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6B00-2074-40F7-AA9C-5F9EEBE211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9347-5A16-4D86-844E-535BCCCC14E5}" type="datetimeFigureOut">
              <a:rPr lang="ru-RU" smtClean="0"/>
              <a:t>07.04.2018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6B00-2074-40F7-AA9C-5F9EEBE211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9347-5A16-4D86-844E-535BCCCC14E5}" type="datetimeFigureOut">
              <a:rPr lang="ru-RU" smtClean="0"/>
              <a:t>07.04.2018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6B00-2074-40F7-AA9C-5F9EEBE211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9347-5A16-4D86-844E-535BCCCC14E5}" type="datetimeFigureOut">
              <a:rPr lang="ru-RU" smtClean="0"/>
              <a:t>07.04.2018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6B00-2074-40F7-AA9C-5F9EEBE211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9347-5A16-4D86-844E-535BCCCC14E5}" type="datetimeFigureOut">
              <a:rPr lang="ru-RU" smtClean="0"/>
              <a:t>07.04.2018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96B00-2074-40F7-AA9C-5F9EEBE2110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09347-5A16-4D86-844E-535BCCCC14E5}" type="datetimeFigureOut">
              <a:rPr lang="ru-RU" smtClean="0"/>
              <a:t>07.04.2018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6A96B00-2074-40F7-AA9C-5F9EEBE2110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5309347-5A16-4D86-844E-535BCCCC14E5}" type="datetimeFigureOut">
              <a:rPr lang="ru-RU" smtClean="0"/>
              <a:t>07.04.2018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6A96B00-2074-40F7-AA9C-5F9EEBE21109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dirty="0" smtClean="0"/>
              <a:t>Проект:</a:t>
            </a:r>
            <a:br>
              <a:rPr lang="ru-RU" sz="4400" dirty="0" smtClean="0"/>
            </a:br>
            <a:r>
              <a:rPr lang="ru-RU" sz="4400" dirty="0" smtClean="0"/>
              <a:t>«Выращивание цветочной рассады   </a:t>
            </a:r>
            <a:br>
              <a:rPr lang="ru-RU" sz="4400" dirty="0" smtClean="0"/>
            </a:br>
            <a:r>
              <a:rPr lang="ru-RU" sz="4400" dirty="0" smtClean="0"/>
              <a:t>            для школьной клумбы»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086032"/>
            <a:ext cx="1609708" cy="77196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4 класс </a:t>
            </a:r>
          </a:p>
          <a:p>
            <a:pPr algn="ctr"/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643182"/>
            <a:ext cx="5214974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00174"/>
            <a:ext cx="8186766" cy="4824426"/>
          </a:xfrm>
        </p:spPr>
        <p:txBody>
          <a:bodyPr/>
          <a:lstStyle/>
          <a:p>
            <a:pPr algn="ctr" fontAlgn="base"/>
            <a:r>
              <a:rPr lang="ru-RU" b="1" dirty="0" smtClean="0"/>
              <a:t>В ходе работы возникли затруднения. </a:t>
            </a:r>
            <a:endParaRPr lang="ru-RU" dirty="0" smtClean="0"/>
          </a:p>
          <a:p>
            <a:pPr algn="ctr"/>
            <a:r>
              <a:rPr lang="ru-RU" b="1" i="1" dirty="0" smtClean="0"/>
              <a:t>Семена долго не всходили. Мы предполагали, что семена взойдут через неделю, а они взошли через три недели. Всходы были недружные. </a:t>
            </a:r>
            <a:endParaRPr lang="ru-RU" b="1" i="1" dirty="0" smtClean="0"/>
          </a:p>
          <a:p>
            <a:pPr algn="ctr"/>
            <a:r>
              <a:rPr lang="ru-RU" b="1" i="1" dirty="0" smtClean="0"/>
              <a:t>Пришлось </a:t>
            </a:r>
            <a:r>
              <a:rPr lang="ru-RU" b="1" i="1" dirty="0" smtClean="0"/>
              <a:t>заново </a:t>
            </a:r>
            <a:r>
              <a:rPr lang="ru-RU" b="1" i="1" dirty="0" smtClean="0"/>
              <a:t>сеять. Рассаду </a:t>
            </a:r>
            <a:r>
              <a:rPr lang="ru-RU" b="1" i="1" dirty="0" smtClean="0"/>
              <a:t>поливали водой комнатной температуры.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14422"/>
            <a:ext cx="8258204" cy="5110178"/>
          </a:xfrm>
        </p:spPr>
        <p:txBody>
          <a:bodyPr/>
          <a:lstStyle/>
          <a:p>
            <a:pPr fontAlgn="base"/>
            <a:r>
              <a:rPr lang="ru-RU" b="1" dirty="0" smtClean="0"/>
              <a:t>3)Выбор оформление цветочных клумб</a:t>
            </a:r>
            <a:endParaRPr lang="ru-RU" dirty="0" smtClean="0"/>
          </a:p>
          <a:p>
            <a:pPr fontAlgn="base"/>
            <a:r>
              <a:rPr lang="ru-RU" b="1" dirty="0" smtClean="0"/>
              <a:t>Прежде чем приступить к работе по выбору и оформлению клумбы провели исследование – изучили литературу,  нашли материал в интернете, узнали виды оформления клумб и  способы цветового оформления.</a:t>
            </a:r>
            <a:endParaRPr lang="ru-RU" dirty="0" smtClean="0"/>
          </a:p>
          <a:p>
            <a:pPr fontAlgn="base"/>
            <a:r>
              <a:rPr lang="ru-RU" b="1" dirty="0" smtClean="0"/>
              <a:t>Цветочные клумбы бывают овальные, круглые, квадратные, треугольные и т.д. Различаются они по размеру от 1м – до 8м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785794"/>
            <a:ext cx="8329642" cy="5538806"/>
          </a:xfrm>
        </p:spPr>
        <p:txBody>
          <a:bodyPr>
            <a:normAutofit/>
          </a:bodyPr>
          <a:lstStyle/>
          <a:p>
            <a:pPr fontAlgn="base"/>
            <a:r>
              <a:rPr lang="ru-RU" b="1" dirty="0" smtClean="0"/>
              <a:t>В современном озеленении клумбы делают невысокими, в особых случаях насыпными, но не выше чем 5-8см. Размер клумб зависит от величины цветика. При оформлении необходимо учитывать продолжительность цветения высаженных цветов.</a:t>
            </a:r>
            <a:endParaRPr lang="ru-RU" dirty="0" smtClean="0"/>
          </a:p>
          <a:p>
            <a:pPr fontAlgn="base"/>
            <a:r>
              <a:rPr lang="ru-RU" b="1" dirty="0" smtClean="0"/>
              <a:t>В основном для оформления цветочных клумб используются однолетние растения. И выбирают в основном летники, продолжительно и обильно цветущие, отличающиеся декоративностью листьев.</a:t>
            </a:r>
            <a:endParaRPr lang="ru-RU" dirty="0" smtClean="0"/>
          </a:p>
          <a:p>
            <a:pPr fontAlgn="base"/>
            <a:r>
              <a:rPr lang="ru-RU" b="1" dirty="0" smtClean="0"/>
              <a:t>Для выращивания этих цветов мы решили выбрать форму клумбы – круглую.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b="1" i="1" dirty="0" smtClean="0"/>
              <a:t>Нашу рассаду мы высадили 20 мая. Выкопали ямки. Рассаду вместе </a:t>
            </a:r>
            <a:r>
              <a:rPr lang="ru-RU" b="1" i="1" dirty="0" smtClean="0"/>
              <a:t>с комком </a:t>
            </a:r>
            <a:r>
              <a:rPr lang="ru-RU" b="1" i="1" dirty="0" smtClean="0"/>
              <a:t>земли вынули из ящика и высадили в приготовленные ямки. Полили тёплой водой. Растения высадили друг от друга на расстоянии 20 см.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142984"/>
            <a:ext cx="8186766" cy="518161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/>
              <a:t>Заключение</a:t>
            </a:r>
            <a:endParaRPr lang="ru-RU" dirty="0" smtClean="0"/>
          </a:p>
          <a:p>
            <a:r>
              <a:rPr lang="ru-RU" dirty="0" smtClean="0"/>
              <a:t>С момента задумки проекта до его завершения прошло 6 месяцев. Наши </a:t>
            </a:r>
            <a:r>
              <a:rPr lang="ru-RU" dirty="0" smtClean="0"/>
              <a:t>астры цвели </a:t>
            </a:r>
            <a:r>
              <a:rPr lang="ru-RU" dirty="0" smtClean="0"/>
              <a:t>долго. Нам удалось реализовать задуманную работу: вырастить цветочную </a:t>
            </a:r>
            <a:r>
              <a:rPr lang="ru-RU" dirty="0" smtClean="0"/>
              <a:t>рассаду и </a:t>
            </a:r>
            <a:r>
              <a:rPr lang="ru-RU" dirty="0" smtClean="0"/>
              <a:t>высадить </a:t>
            </a:r>
            <a:r>
              <a:rPr lang="ru-RU" dirty="0" smtClean="0"/>
              <a:t>её </a:t>
            </a:r>
            <a:r>
              <a:rPr lang="ru-RU" dirty="0" smtClean="0"/>
              <a:t>на клумбу. Проект «Выращивание цветочной рассады» </a:t>
            </a:r>
            <a:r>
              <a:rPr lang="ru-RU" dirty="0" smtClean="0"/>
              <a:t>позволил украсить </a:t>
            </a:r>
            <a:r>
              <a:rPr lang="ru-RU" dirty="0" smtClean="0"/>
              <a:t>наш любимый школьный двор. Работа в этом проекте </a:t>
            </a:r>
            <a:r>
              <a:rPr lang="ru-RU" dirty="0" smtClean="0"/>
              <a:t>дала возможность </a:t>
            </a:r>
            <a:r>
              <a:rPr lang="ru-RU" dirty="0" smtClean="0"/>
              <a:t>реализовать способности художников, дизайнеров, садоводов,</a:t>
            </a:r>
          </a:p>
          <a:p>
            <a:r>
              <a:rPr lang="ru-RU" dirty="0" smtClean="0"/>
              <a:t>исследователей. Реализация проекта не потребовала финансовых расходов.</a:t>
            </a:r>
          </a:p>
          <a:p>
            <a:r>
              <a:rPr lang="ru-RU" dirty="0" smtClean="0"/>
              <a:t>Таким образом, проект «Выращивание цветочной рассады» направлен </a:t>
            </a:r>
            <a:r>
              <a:rPr lang="ru-RU" dirty="0" smtClean="0"/>
              <a:t>на решение </a:t>
            </a:r>
            <a:r>
              <a:rPr lang="ru-RU" dirty="0" smtClean="0"/>
              <a:t>эстетических и социальных проблем.</a:t>
            </a:r>
          </a:p>
          <a:p>
            <a:endParaRPr lang="ru-RU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714356"/>
            <a:ext cx="8258204" cy="5610244"/>
          </a:xfrm>
        </p:spPr>
        <p:txBody>
          <a:bodyPr/>
          <a:lstStyle/>
          <a:p>
            <a:pPr algn="ctr" fontAlgn="base"/>
            <a:r>
              <a:rPr lang="ru-RU" b="1" dirty="0" smtClean="0"/>
              <a:t> </a:t>
            </a:r>
            <a:endParaRPr lang="ru-RU" dirty="0" smtClean="0"/>
          </a:p>
          <a:p>
            <a:pPr algn="ctr" fontAlgn="base"/>
            <a:r>
              <a:rPr lang="ru-RU" sz="2800" b="1" dirty="0" smtClean="0"/>
              <a:t>Ребята!</a:t>
            </a:r>
            <a:endParaRPr lang="ru-RU" sz="2800" dirty="0" smtClean="0"/>
          </a:p>
          <a:p>
            <a:pPr algn="ctr" fontAlgn="base"/>
            <a:r>
              <a:rPr lang="ru-RU" sz="2800" b="1" dirty="0" smtClean="0"/>
              <a:t> Давайте трудиться</a:t>
            </a:r>
            <a:endParaRPr lang="ru-RU" sz="2800" dirty="0" smtClean="0"/>
          </a:p>
          <a:p>
            <a:pPr algn="ctr" fontAlgn="base"/>
            <a:r>
              <a:rPr lang="ru-RU" sz="2800" b="1" dirty="0" smtClean="0"/>
              <a:t>Возле школы и наших домов,</a:t>
            </a:r>
            <a:endParaRPr lang="ru-RU" sz="2800" dirty="0" smtClean="0"/>
          </a:p>
          <a:p>
            <a:pPr algn="ctr" fontAlgn="base"/>
            <a:r>
              <a:rPr lang="ru-RU" sz="2800" b="1" dirty="0" smtClean="0"/>
              <a:t>Мы подарим любимой отчизне</a:t>
            </a:r>
            <a:endParaRPr lang="ru-RU" sz="2800" dirty="0" smtClean="0"/>
          </a:p>
          <a:p>
            <a:pPr algn="ctr" fontAlgn="base"/>
            <a:r>
              <a:rPr lang="ru-RU" sz="2800" b="1" dirty="0" smtClean="0"/>
              <a:t>Много ярких красивых цветов.</a:t>
            </a:r>
            <a:endParaRPr lang="ru-RU" sz="2800" dirty="0" smtClean="0"/>
          </a:p>
          <a:p>
            <a:pPr algn="ctr" fontAlgn="base"/>
            <a:r>
              <a:rPr lang="ru-RU" sz="2800" b="1" dirty="0" smtClean="0"/>
              <a:t>Юные цветоводы! Наша задача проста-</a:t>
            </a:r>
            <a:endParaRPr lang="ru-RU" sz="2800" dirty="0" smtClean="0"/>
          </a:p>
          <a:p>
            <a:pPr algn="ctr" fontAlgn="base"/>
            <a:r>
              <a:rPr lang="ru-RU" sz="2800" b="1" dirty="0" smtClean="0"/>
              <a:t>Украсить школу и школьный двор цветами,</a:t>
            </a:r>
            <a:endParaRPr lang="ru-RU" sz="2800" dirty="0" smtClean="0"/>
          </a:p>
          <a:p>
            <a:pPr algn="ctr" fontAlgn="base"/>
            <a:r>
              <a:rPr lang="ru-RU" sz="2800" b="1" dirty="0" smtClean="0"/>
              <a:t> И пусть нас окружает красота!!!!</a:t>
            </a:r>
            <a:endParaRPr lang="ru-RU" sz="2800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20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928670"/>
            <a:ext cx="6667547" cy="50006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20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785794"/>
            <a:ext cx="6667547" cy="5000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20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714356"/>
            <a:ext cx="6858048" cy="51435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0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928670"/>
            <a:ext cx="6572296" cy="4929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Это МЫ!! Всё делаем ВМЕСТЕ, ДРУЖНО……….. </a:t>
            </a:r>
            <a:endParaRPr lang="ru-RU" dirty="0"/>
          </a:p>
        </p:txBody>
      </p:sp>
      <p:pic>
        <p:nvPicPr>
          <p:cNvPr id="4" name="Содержимое 3" descr="SAM_22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935163"/>
            <a:ext cx="6283877" cy="4712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0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714356"/>
            <a:ext cx="6762798" cy="5072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0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785794"/>
            <a:ext cx="6762798" cy="507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0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928670"/>
            <a:ext cx="6715172" cy="50363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1000108"/>
            <a:ext cx="6381795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714356"/>
            <a:ext cx="6477046" cy="4857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0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642918"/>
            <a:ext cx="6667547" cy="5000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0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785794"/>
            <a:ext cx="6477046" cy="4857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0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928670"/>
            <a:ext cx="6191294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0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785794"/>
            <a:ext cx="6286544" cy="4714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0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857232"/>
            <a:ext cx="6381795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357166"/>
            <a:ext cx="8401080" cy="5967434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Тема проекта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Выращивание цветочной рассады для  школьной клумбы.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Цель проекта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Вырастить цветочную рассаду и</a:t>
            </a:r>
          </a:p>
          <a:p>
            <a:pPr fontAlgn="base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высадить на клумбу, красиво оформить  клумбу.</a:t>
            </a:r>
          </a:p>
          <a:p>
            <a:pPr fontAlgn="base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Задачи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fontAlgn="base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Для достижения поставленной цели необходимо выполнить следующие 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задачи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fontAlgn="base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·  ещё более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красивей сделать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школьную клумбу;</a:t>
            </a:r>
          </a:p>
          <a:p>
            <a:pPr fontAlgn="base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научиться  работать в сотрудничестве с учителем и сверстникам;</a:t>
            </a:r>
          </a:p>
          <a:p>
            <a:pPr fontAlgn="base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·  научиться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бережно относиться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окружающей природе;</a:t>
            </a:r>
          </a:p>
          <a:p>
            <a:pPr fontAlgn="base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уважительно относиться  к результатам труда.</a:t>
            </a: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0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642918"/>
            <a:ext cx="6500858" cy="48756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AM_20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785794"/>
            <a:ext cx="6429420" cy="48220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20170519_1255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785794"/>
            <a:ext cx="6286544" cy="47149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70519_1255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785794"/>
            <a:ext cx="6381795" cy="47863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70519_1255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928670"/>
            <a:ext cx="6953299" cy="52149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70519_1256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000108"/>
            <a:ext cx="6477046" cy="48577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C2JdQt1H7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62" y="642918"/>
            <a:ext cx="7401309" cy="55007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28670"/>
            <a:ext cx="8686800" cy="5395930"/>
          </a:xfrm>
        </p:spPr>
        <p:txBody>
          <a:bodyPr/>
          <a:lstStyle/>
          <a:p>
            <a:pPr algn="ctr" fontAlgn="base"/>
            <a:r>
              <a:rPr lang="ru-RU" b="1" dirty="0" smtClean="0"/>
              <a:t>Обоснование выбора темы проекта:</a:t>
            </a:r>
            <a:endParaRPr lang="ru-RU" dirty="0" smtClean="0"/>
          </a:p>
          <a:p>
            <a:pPr algn="ctr" fontAlgn="base"/>
            <a:r>
              <a:rPr lang="ru-RU" dirty="0" smtClean="0"/>
              <a:t>Любовь к цветам с древних времён свойственна всем народам. Яркие, разнообразной формы, с приятным ароматом цветы всегда привлекали и привлекают внимание взрослых и детей.</a:t>
            </a:r>
          </a:p>
          <a:p>
            <a:pPr algn="ctr" fontAlgn="base"/>
            <a:r>
              <a:rPr lang="ru-RU" dirty="0" smtClean="0"/>
              <a:t>На всю жизнь остаётся у человека любовь к цветам, привитая с детства, и где бы он ни жил </a:t>
            </a:r>
            <a:r>
              <a:rPr lang="ru-RU" b="1" dirty="0" smtClean="0"/>
              <a:t>–</a:t>
            </a:r>
            <a:r>
              <a:rPr lang="ru-RU" dirty="0" smtClean="0"/>
              <a:t> везде и всюду будет разводить цветы.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928670"/>
            <a:ext cx="8329642" cy="5395930"/>
          </a:xfrm>
        </p:spPr>
        <p:txBody>
          <a:bodyPr>
            <a:normAutofit/>
          </a:bodyPr>
          <a:lstStyle/>
          <a:p>
            <a:pPr algn="ctr" fontAlgn="base"/>
            <a:r>
              <a:rPr lang="ru-RU" b="1" dirty="0" smtClean="0"/>
              <a:t>Почему мы с  выбрали именно эту тему для проекта?                </a:t>
            </a:r>
            <a:endParaRPr lang="ru-RU" dirty="0" smtClean="0"/>
          </a:p>
          <a:p>
            <a:pPr algn="ctr" fontAlgn="base"/>
            <a:r>
              <a:rPr lang="ru-RU" dirty="0" smtClean="0"/>
              <a:t>Большую часть своего  времени мы проводим в школе. И поэтому школа должна быть красивой не только изнутри, но и снаружи. Выбирая тему своего проекта, мы  решили порадовать результатом своего труда не только себя, но и окружающих, а также попробовать свои силы в оформительском деле, узнавая при этом много нового. Знания, полученные в ходе реализации проекта,  сможем применить в дальнейшей жизни.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04"/>
            <a:ext cx="8186766" cy="5895996"/>
          </a:xfrm>
        </p:spPr>
        <p:txBody>
          <a:bodyPr/>
          <a:lstStyle/>
          <a:p>
            <a:pPr algn="ctr" fontAlgn="base"/>
            <a:r>
              <a:rPr lang="ru-RU" dirty="0" smtClean="0"/>
              <a:t> </a:t>
            </a:r>
          </a:p>
          <a:p>
            <a:pPr lvl="0" algn="ctr"/>
            <a:r>
              <a:rPr lang="ru-RU" dirty="0" smtClean="0"/>
              <a:t>Я иду по зеленому лугу,</a:t>
            </a:r>
          </a:p>
          <a:p>
            <a:pPr lvl="0" algn="ctr"/>
            <a:r>
              <a:rPr lang="ru-RU" dirty="0" smtClean="0"/>
              <a:t>Высыхает на листьях роса,</a:t>
            </a:r>
          </a:p>
          <a:p>
            <a:pPr lvl="0" algn="ctr"/>
            <a:r>
              <a:rPr lang="ru-RU" dirty="0" smtClean="0"/>
              <a:t>Ветер травы качает упруго,</a:t>
            </a:r>
          </a:p>
          <a:p>
            <a:pPr lvl="0" algn="ctr"/>
            <a:r>
              <a:rPr lang="ru-RU" dirty="0" smtClean="0"/>
              <a:t>И я слышу цветов голоса.</a:t>
            </a:r>
          </a:p>
          <a:p>
            <a:pPr lvl="0" algn="ctr"/>
            <a:r>
              <a:rPr lang="ru-RU" dirty="0" smtClean="0"/>
              <a:t>Они шепчут: не рви нас, не надо!</a:t>
            </a:r>
          </a:p>
          <a:p>
            <a:pPr lvl="0" algn="ctr"/>
            <a:r>
              <a:rPr lang="ru-RU" dirty="0" smtClean="0"/>
              <a:t>Наши гибкие стебли не мни!</a:t>
            </a:r>
          </a:p>
          <a:p>
            <a:pPr lvl="0" algn="ctr"/>
            <a:r>
              <a:rPr lang="ru-RU" dirty="0" smtClean="0"/>
              <a:t>Мы для глаз и для сердца- отрада,</a:t>
            </a:r>
          </a:p>
          <a:p>
            <a:pPr lvl="0" algn="ctr"/>
            <a:r>
              <a:rPr lang="ru-RU" dirty="0" smtClean="0"/>
              <a:t>Украшенье родимой земли!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928670"/>
            <a:ext cx="8329642" cy="5395930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2. Основные этапы работы над проектом</a:t>
            </a:r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b="1" dirty="0" smtClean="0"/>
              <a:t>1)Найти сведения о выборе цветочных культур.</a:t>
            </a:r>
            <a:endParaRPr lang="ru-RU" dirty="0" smtClean="0"/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В интернете мы нашли мы нашли материал, как выбирать цветы для оформления клумб. Мы узнали, что цветы могут быть однолетние, двулетние и многолетние. Однолетние цветут в то же лето, в которое их посеяли и дают семена. Цветы двулетники зацветают на следующее лето после их посева. Многолетники цветут каждый сезон, сажать каждый год их не надо. Посадил один раз, и они будут цвести каждый год.</a:t>
            </a:r>
          </a:p>
          <a:p>
            <a:endParaRPr lang="ru-RU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785794"/>
            <a:ext cx="8329642" cy="5538806"/>
          </a:xfrm>
        </p:spPr>
        <p:txBody>
          <a:bodyPr>
            <a:normAutofit/>
          </a:bodyPr>
          <a:lstStyle/>
          <a:p>
            <a:pPr fontAlgn="base"/>
            <a:r>
              <a:rPr lang="ru-RU" b="1" dirty="0" smtClean="0"/>
              <a:t>Для создания своей клумбы мы использовали: бархатцы, астры</a:t>
            </a:r>
            <a:endParaRPr lang="ru-RU" dirty="0" smtClean="0"/>
          </a:p>
          <a:p>
            <a:pPr fontAlgn="base"/>
            <a:r>
              <a:rPr lang="ru-RU" b="1" dirty="0" smtClean="0"/>
              <a:t>Бархатцы-  семейство Астровые.  Культурных -30 видов, используются – 3 вида. В диком виде бархатцы распространяются в центральной Америке, особенно в Мексике. Это растение считается магическим, и его соцветия используются в религиозных церемониях.</a:t>
            </a:r>
            <a:endParaRPr lang="ru-RU" dirty="0" smtClean="0"/>
          </a:p>
          <a:p>
            <a:r>
              <a:rPr lang="ru-RU" b="1" i="1" dirty="0" smtClean="0"/>
              <a:t>Астра зацветает в сентябре. Если семена посеять в мае – июне, тогда астра не успеет зацвести. Поэтому мы посеяли семена в начале апреля</a:t>
            </a:r>
          </a:p>
          <a:p>
            <a:endParaRPr lang="ru-RU" dirty="0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857232"/>
            <a:ext cx="8329642" cy="5467368"/>
          </a:xfrm>
        </p:spPr>
        <p:txBody>
          <a:bodyPr/>
          <a:lstStyle/>
          <a:p>
            <a:r>
              <a:rPr lang="ru-RU" dirty="0" smtClean="0"/>
              <a:t>2)</a:t>
            </a:r>
            <a:r>
              <a:rPr lang="ru-RU" b="1" dirty="0" smtClean="0"/>
              <a:t>Выяснить, что необходимо для выращивания цветочной рассады.</a:t>
            </a:r>
            <a:endParaRPr lang="ru-RU" dirty="0" smtClean="0"/>
          </a:p>
          <a:p>
            <a:r>
              <a:rPr lang="ru-RU" b="1" dirty="0" smtClean="0"/>
              <a:t> </a:t>
            </a:r>
            <a:endParaRPr lang="ru-RU" dirty="0" smtClean="0"/>
          </a:p>
          <a:p>
            <a:r>
              <a:rPr lang="ru-RU" dirty="0" smtClean="0"/>
              <a:t>Приготовили специальный грунт для посадки семян. Принесли по два контейнера, в которых собирались сеять семена.</a:t>
            </a:r>
          </a:p>
          <a:p>
            <a:pPr fontAlgn="base"/>
            <a:r>
              <a:rPr lang="ru-RU" dirty="0" smtClean="0"/>
              <a:t>Подождали, чтобы земля прогрелась до комнатной температуры. Землю полили, сделали бороздки, семена посеяли на глубину 1 см, закрыли </a:t>
            </a:r>
            <a:r>
              <a:rPr lang="ru-RU" dirty="0" smtClean="0"/>
              <a:t>плёнкой </a:t>
            </a:r>
            <a:r>
              <a:rPr lang="ru-RU" dirty="0" smtClean="0"/>
              <a:t>и поставили на светлое место в нашем классе. </a:t>
            </a:r>
            <a:endParaRPr lang="ru-RU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67</TotalTime>
  <Words>486</Words>
  <Application>Microsoft Office PowerPoint</Application>
  <PresentationFormat>Экран (4:3)</PresentationFormat>
  <Paragraphs>63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Поток</vt:lpstr>
      <vt:lpstr>Проект: «Выращивание цветочной рассады                для школьной клумбы» </vt:lpstr>
      <vt:lpstr>Это МЫ!! Всё делаем ВМЕСТЕ, ДРУЖНО………..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«Выращивание цветочной рассады                для школьной клумбы»</dc:title>
  <dc:creator>xxx</dc:creator>
  <cp:lastModifiedBy>xxx</cp:lastModifiedBy>
  <cp:revision>7</cp:revision>
  <dcterms:created xsi:type="dcterms:W3CDTF">2018-04-07T11:20:16Z</dcterms:created>
  <dcterms:modified xsi:type="dcterms:W3CDTF">2018-04-07T12:27:30Z</dcterms:modified>
</cp:coreProperties>
</file>